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5"/>
  </p:notesMasterIdLst>
  <p:sldIdLst>
    <p:sldId id="268" r:id="rId4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416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AE20B-77DF-4369-B42A-9DD79000CA2E}" type="datetimeFigureOut">
              <a:rPr kumimoji="1" lang="ja-JP" altLang="en-US" smtClean="0"/>
              <a:t>2016/9/22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91E29-B993-4D84-B302-002E0FC17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22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 userDrawn="1"/>
        </p:nvSpPr>
        <p:spPr bwMode="auto">
          <a:xfrm rot="5400000">
            <a:off x="4863310" y="-1289843"/>
            <a:ext cx="179387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4863306" y="-1434306"/>
            <a:ext cx="179388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3225800" y="-3225800"/>
            <a:ext cx="3454400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4341" y="2141538"/>
            <a:ext cx="943993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008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4225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2924DE-7DA9-4427-A2A7-6B25ACB18AFA}" type="slidenum">
              <a:rPr lang="en-US" altLang="ja-JP">
                <a:solidFill>
                  <a:srgbClr val="5F5F5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2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9A24-208F-4731-80CD-938C78CEA6D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3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64152" y="0"/>
            <a:ext cx="2424906" cy="58372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433" y="0"/>
            <a:ext cx="7109619" cy="58372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4B44-F0B3-4347-97C6-C24408F1C4B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205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276B-872E-4E63-8735-8F0801AC4577}" type="datetimeFigureOut">
              <a:rPr lang="ja-JP" altLang="en-US">
                <a:solidFill>
                  <a:srgbClr val="FFFFFF"/>
                </a:solidFill>
              </a:rPr>
              <a:pPr>
                <a:defRPr/>
              </a:pPr>
              <a:t>2016/9/22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8810-E254-4940-B175-B1ABBE7335B7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80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 userDrawn="1"/>
        </p:nvSpPr>
        <p:spPr bwMode="auto">
          <a:xfrm rot="5400000">
            <a:off x="4863309" y="-1289843"/>
            <a:ext cx="179387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4863306" y="-1434306"/>
            <a:ext cx="179388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3225800" y="-3225800"/>
            <a:ext cx="3454400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4340" y="2141538"/>
            <a:ext cx="943993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008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4225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2924DE-7DA9-4427-A2A7-6B25ACB18AFA}" type="slidenum">
              <a:rPr lang="en-US" altLang="ja-JP">
                <a:solidFill>
                  <a:srgbClr val="5F5F5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2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47A1-7351-4788-A5C5-ADD127ECA00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39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DD6DB-C1B5-4FB4-A6B8-6A0350EE440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63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231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09756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70A1-3B8C-4769-8400-9FB9BF1C30C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76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40F0-1C83-4B9C-9724-3361A80073B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50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3E18E-7A32-48B0-9F16-93A44C90440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0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E0CA-3C85-4623-B9AC-D9B3411F5353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6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47A1-7351-4788-A5C5-ADD127ECA00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21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0A79-1317-44A7-8D47-58A2E962463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77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E3C1-7206-486F-9709-65C7A8B8F2B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34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9A24-208F-4731-80CD-938C78CEA6D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94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64151" y="0"/>
            <a:ext cx="2424906" cy="58372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432" y="0"/>
            <a:ext cx="7109619" cy="58372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4B44-F0B3-4347-97C6-C24408F1C4B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604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276B-872E-4E63-8735-8F0801AC4577}" type="datetimeFigureOut">
              <a:rPr lang="ja-JP" altLang="en-US">
                <a:solidFill>
                  <a:srgbClr val="FFFFFF"/>
                </a:solidFill>
              </a:rPr>
              <a:pPr>
                <a:defRPr/>
              </a:pPr>
              <a:t>2016/9/22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8810-E254-4940-B175-B1ABBE7335B7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27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 userDrawn="1"/>
        </p:nvSpPr>
        <p:spPr bwMode="auto">
          <a:xfrm rot="5400000">
            <a:off x="4863307" y="-1289843"/>
            <a:ext cx="179387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4863306" y="-1434306"/>
            <a:ext cx="179388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3225800" y="-3225800"/>
            <a:ext cx="3454400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4338" y="2141538"/>
            <a:ext cx="943993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008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4225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2924DE-7DA9-4427-A2A7-6B25ACB18AFA}" type="slidenum">
              <a:rPr lang="en-US" altLang="ja-JP">
                <a:solidFill>
                  <a:srgbClr val="5F5F5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02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47A1-7351-4788-A5C5-ADD127ECA00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22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DD6DB-C1B5-4FB4-A6B8-6A0350EE440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64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229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09754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70A1-3B8C-4769-8400-9FB9BF1C30C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638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40F0-1C83-4B9C-9724-3361A80073B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7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DD6DB-C1B5-4FB4-A6B8-6A0350EE440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067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3E18E-7A32-48B0-9F16-93A44C90440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6466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E0CA-3C85-4623-B9AC-D9B3411F5353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896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0A79-1317-44A7-8D47-58A2E962463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981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E3C1-7206-486F-9709-65C7A8B8F2B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259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9A24-208F-4731-80CD-938C78CEA6D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079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64149" y="0"/>
            <a:ext cx="2424906" cy="58372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430" y="0"/>
            <a:ext cx="7109619" cy="58372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4B44-F0B3-4347-97C6-C24408F1C4B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90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276B-872E-4E63-8735-8F0801AC4577}" type="datetimeFigureOut">
              <a:rPr lang="ja-JP" altLang="en-US">
                <a:solidFill>
                  <a:srgbClr val="FFFFFF"/>
                </a:solidFill>
              </a:rPr>
              <a:pPr>
                <a:defRPr/>
              </a:pPr>
              <a:t>2016/9/22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8810-E254-4940-B175-B1ABBE7335B7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9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232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09757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70A1-3B8C-4769-8400-9FB9BF1C30C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93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40F0-1C83-4B9C-9724-3361A80073B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5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3E18E-7A32-48B0-9F16-93A44C90440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0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E0CA-3C85-4623-B9AC-D9B3411F5353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6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0A79-1317-44A7-8D47-58A2E962463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5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E3C1-7206-486F-9709-65C7A8B8F2B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7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 userDrawn="1"/>
        </p:nvSpPr>
        <p:spPr bwMode="auto">
          <a:xfrm rot="5400000">
            <a:off x="4718847" y="1697832"/>
            <a:ext cx="468313" cy="9906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229" y="1341438"/>
            <a:ext cx="89979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8375" y="64008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120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62C8BA-07BA-419C-9DD4-E727182126CB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 rot="5400000">
            <a:off x="4899025" y="-4098925"/>
            <a:ext cx="107950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mtClean="0">
              <a:solidFill>
                <a:srgbClr val="5F5F5F"/>
              </a:solidFill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 rot="5400000">
            <a:off x="4899025" y="-4206875"/>
            <a:ext cx="107950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 rot="5400000">
            <a:off x="4593431" y="-4620419"/>
            <a:ext cx="719138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429" y="0"/>
            <a:ext cx="9699625" cy="647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7494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 userDrawn="1"/>
        </p:nvSpPr>
        <p:spPr bwMode="auto">
          <a:xfrm rot="5400000">
            <a:off x="4718846" y="1697832"/>
            <a:ext cx="468313" cy="9906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229" y="1341438"/>
            <a:ext cx="89979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8375" y="64008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120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62C8BA-07BA-419C-9DD4-E727182126CB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 rot="5400000">
            <a:off x="4899025" y="-4098925"/>
            <a:ext cx="107950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mtClean="0">
              <a:solidFill>
                <a:srgbClr val="5F5F5F"/>
              </a:solidFill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 rot="5400000">
            <a:off x="4899025" y="-4206875"/>
            <a:ext cx="107950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 rot="5400000">
            <a:off x="4593431" y="-4620419"/>
            <a:ext cx="719138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429" y="0"/>
            <a:ext cx="9699625" cy="647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64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 userDrawn="1"/>
        </p:nvSpPr>
        <p:spPr bwMode="auto">
          <a:xfrm rot="5400000">
            <a:off x="4718844" y="1697832"/>
            <a:ext cx="468313" cy="9906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229" y="1341438"/>
            <a:ext cx="89979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8375" y="64008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120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62C8BA-07BA-419C-9DD4-E727182126CB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 rot="5400000">
            <a:off x="4899025" y="-4098925"/>
            <a:ext cx="107950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mtClean="0">
              <a:solidFill>
                <a:srgbClr val="5F5F5F"/>
              </a:solidFill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 rot="5400000">
            <a:off x="4899025" y="-4206875"/>
            <a:ext cx="107950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 rot="5400000">
            <a:off x="4593431" y="-4620419"/>
            <a:ext cx="719138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429" y="0"/>
            <a:ext cx="9699625" cy="647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2045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タイトル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誰に、何を、どのように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148616"/>
              </p:ext>
            </p:extLst>
          </p:nvPr>
        </p:nvGraphicFramePr>
        <p:xfrm>
          <a:off x="194342" y="1341440"/>
          <a:ext cx="9634273" cy="50961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276544"/>
                <a:gridCol w="6357729"/>
              </a:tblGrid>
              <a:tr h="1218880">
                <a:tc>
                  <a:txBody>
                    <a:bodyPr/>
                    <a:lstStyle/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誰に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（喜ぶ人など）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9" marR="74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74299" marR="7429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514">
                <a:tc>
                  <a:txBody>
                    <a:bodyPr/>
                    <a:lstStyle/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何を</a:t>
                      </a:r>
                      <a:endParaRPr lang="ja-JP" sz="2000" kern="10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（商品・サービス）</a:t>
                      </a:r>
                      <a:endParaRPr lang="ja-JP" sz="2000" kern="10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9" marR="74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9" marR="74299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481">
                <a:tc>
                  <a:txBody>
                    <a:bodyPr/>
                    <a:lstStyle/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どのように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（販売</a:t>
                      </a:r>
                      <a:r>
                        <a:rPr lang="ja-JP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形態</a:t>
                      </a:r>
                      <a:r>
                        <a:rPr lang="ja-JP" altLang="en-US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・</a:t>
                      </a:r>
                      <a:r>
                        <a:rPr lang="ja-JP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販売</a:t>
                      </a: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促進）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9" marR="74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（１）どこ</a:t>
                      </a:r>
                      <a:r>
                        <a:rPr lang="ja-JP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で</a:t>
                      </a:r>
                      <a:r>
                        <a:rPr lang="ja-JP" altLang="en-US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・誰が</a:t>
                      </a:r>
                      <a:r>
                        <a:rPr lang="ja-JP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売ります</a:t>
                      </a: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か</a:t>
                      </a:r>
                      <a:r>
                        <a:rPr lang="ja-JP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？</a:t>
                      </a: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明朝"/>
                          <a:cs typeface="ＭＳ Ｐゴシック"/>
                        </a:rPr>
                        <a:t>　</a:t>
                      </a:r>
                      <a:endParaRPr lang="en-US" altLang="ja-JP" sz="2000" kern="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ＭＳ Ｐゴシック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　</a:t>
                      </a:r>
                      <a:endParaRPr lang="en-US" altLang="ja-JP" sz="2000" kern="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HG丸ｺﾞｼｯｸM-PRO"/>
                        <a:cs typeface="ＭＳ Ｐゴシック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（２）販売促進はどのようにしますか</a:t>
                      </a:r>
                      <a:r>
                        <a:rPr lang="ja-JP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？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9" marR="74299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29" name="Rectangle 1"/>
          <p:cNvSpPr>
            <a:spLocks noChangeArrowheads="1"/>
          </p:cNvSpPr>
          <p:nvPr/>
        </p:nvSpPr>
        <p:spPr bwMode="auto">
          <a:xfrm>
            <a:off x="-116945" y="882878"/>
            <a:ext cx="64283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6985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32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ja-JP" altLang="ja-JP" sz="1800" dirty="0" smtClean="0">
                <a:solidFill>
                  <a:srgbClr val="5F5F5F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【</a:t>
            </a:r>
            <a:r>
              <a:rPr lang="ja-JP" altLang="ja-JP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ワークシート</a:t>
            </a:r>
            <a:r>
              <a:rPr lang="en-US" altLang="ja-JP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3</a:t>
            </a:r>
            <a:r>
              <a:rPr lang="ja-JP" altLang="ja-JP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：</a:t>
            </a:r>
            <a:r>
              <a:rPr lang="ja-JP" altLang="ja-JP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誰に・何を・どのように売りますか？】</a:t>
            </a:r>
            <a:endParaRPr lang="ja-JP" altLang="ja-JP" sz="1800" dirty="0" smtClean="0">
              <a:solidFill>
                <a:srgbClr val="000000"/>
              </a:solidFill>
              <a:latin typeface="Arial" charset="0"/>
              <a:ea typeface="HG丸ｺﾞｼｯｸM-PRO" pitchFamily="50" charset="-128"/>
              <a:cs typeface="ＭＳ Ｐゴシック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ja-JP" altLang="ja-JP" sz="2400" dirty="0" smtClean="0">
                <a:solidFill>
                  <a:srgbClr val="5F5F5F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</a:t>
            </a:r>
            <a:endParaRPr lang="ja-JP" altLang="ja-JP" sz="2400" dirty="0" smtClean="0">
              <a:solidFill>
                <a:srgbClr val="5F5F5F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6206"/>
      </p:ext>
    </p:extLst>
  </p:cSld>
  <p:clrMapOvr>
    <a:masterClrMapping/>
  </p:clrMapOvr>
</p:sld>
</file>

<file path=ppt/theme/theme1.xml><?xml version="1.0" encoding="utf-8"?>
<a:theme xmlns:a="http://schemas.openxmlformats.org/drawingml/2006/main" name="テスト">
  <a:themeElements>
    <a:clrScheme name="">
      <a:dk1>
        <a:srgbClr val="5F5F5F"/>
      </a:dk1>
      <a:lt1>
        <a:srgbClr val="FFFFFF"/>
      </a:lt1>
      <a:dk2>
        <a:srgbClr val="6666FF"/>
      </a:dk2>
      <a:lt2>
        <a:srgbClr val="808080"/>
      </a:lt2>
      <a:accent1>
        <a:srgbClr val="99CCFF"/>
      </a:accent1>
      <a:accent2>
        <a:srgbClr val="9933FF"/>
      </a:accent2>
      <a:accent3>
        <a:srgbClr val="FFFFFF"/>
      </a:accent3>
      <a:accent4>
        <a:srgbClr val="505050"/>
      </a:accent4>
      <a:accent5>
        <a:srgbClr val="CAE2FF"/>
      </a:accent5>
      <a:accent6>
        <a:srgbClr val="8A2DE7"/>
      </a:accent6>
      <a:hlink>
        <a:srgbClr val="CC66FF"/>
      </a:hlink>
      <a:folHlink>
        <a:srgbClr val="FF00FF"/>
      </a:folHlink>
    </a:clrScheme>
    <a:fontScheme name="テスト">
      <a:majorFont>
        <a:latin typeface="ＭＳ Ｐゴシック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テス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ス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テスト">
  <a:themeElements>
    <a:clrScheme name="">
      <a:dk1>
        <a:srgbClr val="5F5F5F"/>
      </a:dk1>
      <a:lt1>
        <a:srgbClr val="FFFFFF"/>
      </a:lt1>
      <a:dk2>
        <a:srgbClr val="6666FF"/>
      </a:dk2>
      <a:lt2>
        <a:srgbClr val="808080"/>
      </a:lt2>
      <a:accent1>
        <a:srgbClr val="99CCFF"/>
      </a:accent1>
      <a:accent2>
        <a:srgbClr val="9933FF"/>
      </a:accent2>
      <a:accent3>
        <a:srgbClr val="FFFFFF"/>
      </a:accent3>
      <a:accent4>
        <a:srgbClr val="505050"/>
      </a:accent4>
      <a:accent5>
        <a:srgbClr val="CAE2FF"/>
      </a:accent5>
      <a:accent6>
        <a:srgbClr val="8A2DE7"/>
      </a:accent6>
      <a:hlink>
        <a:srgbClr val="CC66FF"/>
      </a:hlink>
      <a:folHlink>
        <a:srgbClr val="FF00FF"/>
      </a:folHlink>
    </a:clrScheme>
    <a:fontScheme name="テスト">
      <a:majorFont>
        <a:latin typeface="ＭＳ Ｐゴシック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テス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ス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テスト">
  <a:themeElements>
    <a:clrScheme name="">
      <a:dk1>
        <a:srgbClr val="5F5F5F"/>
      </a:dk1>
      <a:lt1>
        <a:srgbClr val="FFFFFF"/>
      </a:lt1>
      <a:dk2>
        <a:srgbClr val="6666FF"/>
      </a:dk2>
      <a:lt2>
        <a:srgbClr val="808080"/>
      </a:lt2>
      <a:accent1>
        <a:srgbClr val="99CCFF"/>
      </a:accent1>
      <a:accent2>
        <a:srgbClr val="9933FF"/>
      </a:accent2>
      <a:accent3>
        <a:srgbClr val="FFFFFF"/>
      </a:accent3>
      <a:accent4>
        <a:srgbClr val="505050"/>
      </a:accent4>
      <a:accent5>
        <a:srgbClr val="CAE2FF"/>
      </a:accent5>
      <a:accent6>
        <a:srgbClr val="8A2DE7"/>
      </a:accent6>
      <a:hlink>
        <a:srgbClr val="CC66FF"/>
      </a:hlink>
      <a:folHlink>
        <a:srgbClr val="FF00FF"/>
      </a:folHlink>
    </a:clrScheme>
    <a:fontScheme name="テスト">
      <a:majorFont>
        <a:latin typeface="ＭＳ Ｐゴシック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テス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ス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54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テスト</vt:lpstr>
      <vt:lpstr>1_テスト</vt:lpstr>
      <vt:lpstr>2_テスト</vt:lpstr>
      <vt:lpstr>誰に、何を、どのように</vt:lpstr>
    </vt:vector>
  </TitlesOfParts>
  <Company>FJ-USER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sawako</dc:creator>
  <cp:lastModifiedBy>sawako</cp:lastModifiedBy>
  <cp:revision>33</cp:revision>
  <cp:lastPrinted>2016-09-22T10:45:46Z</cp:lastPrinted>
  <dcterms:created xsi:type="dcterms:W3CDTF">2015-09-08T03:19:26Z</dcterms:created>
  <dcterms:modified xsi:type="dcterms:W3CDTF">2016-09-22T11:38:50Z</dcterms:modified>
</cp:coreProperties>
</file>