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69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3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25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6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6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7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4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10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D874D-5832-4402-A56B-B66EF103C10D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5AA9-8605-48D5-B324-27D3B58A3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77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ライフスケジュール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09021"/>
              </p:ext>
            </p:extLst>
          </p:nvPr>
        </p:nvGraphicFramePr>
        <p:xfrm>
          <a:off x="611560" y="1196752"/>
          <a:ext cx="8064896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1342916"/>
                <a:gridCol w="1343841"/>
                <a:gridCol w="1343841"/>
                <a:gridCol w="1344766"/>
                <a:gridCol w="1344766"/>
                <a:gridCol w="1344766"/>
              </a:tblGrid>
              <a:tr h="306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　</a:t>
                      </a:r>
                      <a:r>
                        <a:rPr lang="ja-JP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　</a:t>
                      </a:r>
                      <a:r>
                        <a:rPr lang="ja-JP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　</a:t>
                      </a:r>
                      <a:r>
                        <a:rPr lang="ja-JP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　</a:t>
                      </a:r>
                      <a:r>
                        <a:rPr lang="ja-JP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　</a:t>
                      </a:r>
                      <a:r>
                        <a:rPr lang="ja-JP" sz="16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07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77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開業スケジュール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42780"/>
              </p:ext>
            </p:extLst>
          </p:nvPr>
        </p:nvGraphicFramePr>
        <p:xfrm>
          <a:off x="683568" y="1052736"/>
          <a:ext cx="7920880" cy="5090145"/>
        </p:xfrm>
        <a:graphic>
          <a:graphicData uri="http://schemas.openxmlformats.org/drawingml/2006/table">
            <a:tbl>
              <a:tblPr firstRow="1" firstCol="1" bandRow="1"/>
              <a:tblGrid>
                <a:gridCol w="1676377"/>
                <a:gridCol w="6244503"/>
              </a:tblGrid>
              <a:tr h="22473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日</a:t>
                      </a: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程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0"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　</a:t>
                      </a:r>
                      <a:r>
                        <a:rPr lang="ja-JP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行動</a:t>
                      </a: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内容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年</a:t>
                      </a:r>
                      <a:r>
                        <a:rPr lang="en-US" alt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 　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 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　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 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 </a:t>
                      </a:r>
                      <a:r>
                        <a:rPr 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　</a:t>
                      </a:r>
                      <a:r>
                        <a:rPr lang="en-US" alt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　</a:t>
                      </a:r>
                      <a:r>
                        <a:rPr lang="en-US" alt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　</a:t>
                      </a:r>
                      <a:r>
                        <a:rPr lang="en-US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　</a:t>
                      </a:r>
                      <a:r>
                        <a:rPr lang="en-US" sz="1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　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 </a:t>
                      </a:r>
                      <a:r>
                        <a:rPr lang="en-US" alt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  </a:t>
                      </a:r>
                      <a:r>
                        <a:rPr lang="ja-JP" altLang="en-US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月</a:t>
                      </a:r>
                      <a:endParaRPr lang="ja-JP" sz="1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67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ライフスケジュール </vt:lpstr>
      <vt:lpstr> 開業スケジュール </vt:lpstr>
    </vt:vector>
  </TitlesOfParts>
  <Company>FJ-USER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ライフスケジュール </dc:title>
  <dc:creator>sawako</dc:creator>
  <cp:lastModifiedBy>sawako</cp:lastModifiedBy>
  <cp:revision>4</cp:revision>
  <cp:lastPrinted>2016-09-28T12:08:36Z</cp:lastPrinted>
  <dcterms:created xsi:type="dcterms:W3CDTF">2015-09-22T09:52:41Z</dcterms:created>
  <dcterms:modified xsi:type="dcterms:W3CDTF">2016-09-28T12:08:50Z</dcterms:modified>
</cp:coreProperties>
</file>