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09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04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8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5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35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92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4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78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7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6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5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ACA5F-FDCC-4A82-907F-88D51E30F6B0}" type="datetimeFigureOut">
              <a:rPr kumimoji="1" lang="ja-JP" altLang="en-US" smtClean="0"/>
              <a:t>2015/9/22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3D8B-1BF5-4FFF-9432-BB461E7FB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14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03567" y="116632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街から起業「発表シート」</a:t>
            </a:r>
            <a:endParaRPr kumimoji="1" lang="ja-JP" altLang="en-US" sz="1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148274"/>
              </p:ext>
            </p:extLst>
          </p:nvPr>
        </p:nvGraphicFramePr>
        <p:xfrm>
          <a:off x="467544" y="448716"/>
          <a:ext cx="8280920" cy="5907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6696744"/>
              </a:tblGrid>
              <a:tr h="9701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起（話の入口）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自己紹介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事業名　　など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みなさん　こんにちは。私の名前は　　　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です。　　　　　　　　　　　　　　　　　　　　　　　　　　　　　　　　　　　　　　　　　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73405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承（話の発展）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事業コンセプト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9701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転（視点の展開）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想い、体験、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エピソード　　など</a:t>
                      </a:r>
                    </a:p>
                    <a:p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　　　　　　　　　　　　　　　　　　　　　　　　　　　　　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19738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結（まとめ）</a:t>
                      </a:r>
                      <a:endParaRPr kumimoji="1" lang="en-US" altLang="ja-JP" sz="120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事業内容の要約と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この事業をやる意義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546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FJ-USER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sawako</dc:creator>
  <cp:lastModifiedBy>sawako</cp:lastModifiedBy>
  <cp:revision>11</cp:revision>
  <dcterms:created xsi:type="dcterms:W3CDTF">2015-09-21T10:11:35Z</dcterms:created>
  <dcterms:modified xsi:type="dcterms:W3CDTF">2015-09-22T08:56:54Z</dcterms:modified>
</cp:coreProperties>
</file>